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55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79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0" r:id="rId19"/>
    <p:sldId id="274" r:id="rId20"/>
    <p:sldId id="278" r:id="rId21"/>
    <p:sldId id="275" r:id="rId22"/>
    <p:sldId id="273" r:id="rId23"/>
    <p:sldId id="277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3E4"/>
    <a:srgbClr val="25B6BD"/>
    <a:srgbClr val="4CEAA3"/>
    <a:srgbClr val="7CF0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81" autoAdjust="0"/>
    <p:restoredTop sz="86076" autoAdjust="0"/>
  </p:normalViewPr>
  <p:slideViewPr>
    <p:cSldViewPr>
      <p:cViewPr>
        <p:scale>
          <a:sx n="75" d="100"/>
          <a:sy n="75" d="100"/>
        </p:scale>
        <p:origin x="-64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F8782-94C1-4E6A-B718-A8264D8024B8}" type="datetimeFigureOut">
              <a:rPr lang="en-US" smtClean="0"/>
              <a:t>2/23/2013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5B95B-5C3B-4444-A24F-ADB00F2CC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95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5B95B-5C3B-4444-A24F-ADB00F2CC7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74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5B95B-5C3B-4444-A24F-ADB00F2CC7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9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bmp"/><Relationship Id="rId2" Type="http://schemas.openxmlformats.org/officeDocument/2006/relationships/image" Target="../media/image21.b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bmp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bmp"/><Relationship Id="rId4" Type="http://schemas.openxmlformats.org/officeDocument/2006/relationships/image" Target="../media/image4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image" Target="../media/image47.png"/><Relationship Id="rId7" Type="http://schemas.openxmlformats.org/officeDocument/2006/relationships/image" Target="../media/image50.jp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g"/><Relationship Id="rId4" Type="http://schemas.openxmlformats.org/officeDocument/2006/relationships/image" Target="../media/image54.b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bmp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5" Type="http://schemas.openxmlformats.org/officeDocument/2006/relationships/image" Target="../media/image58.bmp"/><Relationship Id="rId4" Type="http://schemas.openxmlformats.org/officeDocument/2006/relationships/image" Target="../media/image57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3" Type="http://schemas.openxmlformats.org/officeDocument/2006/relationships/image" Target="../media/image40.jpg"/><Relationship Id="rId7" Type="http://schemas.openxmlformats.org/officeDocument/2006/relationships/image" Target="../media/image43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57.jpg"/><Relationship Id="rId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g"/><Relationship Id="rId3" Type="http://schemas.openxmlformats.org/officeDocument/2006/relationships/image" Target="../media/image64.jpg"/><Relationship Id="rId7" Type="http://schemas.openxmlformats.org/officeDocument/2006/relationships/image" Target="../media/image67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g"/><Relationship Id="rId11" Type="http://schemas.openxmlformats.org/officeDocument/2006/relationships/image" Target="../media/image70.jpg"/><Relationship Id="rId5" Type="http://schemas.openxmlformats.org/officeDocument/2006/relationships/image" Target="../media/image48.jpg"/><Relationship Id="rId10" Type="http://schemas.openxmlformats.org/officeDocument/2006/relationships/image" Target="../media/image69.jpg"/><Relationship Id="rId4" Type="http://schemas.openxmlformats.org/officeDocument/2006/relationships/image" Target="../media/image65.jpg"/><Relationship Id="rId9" Type="http://schemas.openxmlformats.org/officeDocument/2006/relationships/image" Target="../media/image42.b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g"/><Relationship Id="rId3" Type="http://schemas.openxmlformats.org/officeDocument/2006/relationships/image" Target="../media/image64.jpg"/><Relationship Id="rId7" Type="http://schemas.openxmlformats.org/officeDocument/2006/relationships/image" Target="../media/image67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g"/><Relationship Id="rId11" Type="http://schemas.openxmlformats.org/officeDocument/2006/relationships/image" Target="../media/image70.jpg"/><Relationship Id="rId5" Type="http://schemas.openxmlformats.org/officeDocument/2006/relationships/image" Target="../media/image48.jpg"/><Relationship Id="rId10" Type="http://schemas.openxmlformats.org/officeDocument/2006/relationships/image" Target="../media/image69.jpg"/><Relationship Id="rId4" Type="http://schemas.openxmlformats.org/officeDocument/2006/relationships/image" Target="../media/image65.jpg"/><Relationship Id="rId9" Type="http://schemas.openxmlformats.org/officeDocument/2006/relationships/image" Target="../media/image42.b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g"/><Relationship Id="rId13" Type="http://schemas.openxmlformats.org/officeDocument/2006/relationships/image" Target="../media/image81.jpg"/><Relationship Id="rId3" Type="http://schemas.openxmlformats.org/officeDocument/2006/relationships/image" Target="../media/image73.jpg"/><Relationship Id="rId7" Type="http://schemas.openxmlformats.org/officeDocument/2006/relationships/image" Target="../media/image75.jpg"/><Relationship Id="rId12" Type="http://schemas.openxmlformats.org/officeDocument/2006/relationships/image" Target="../media/image80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11" Type="http://schemas.openxmlformats.org/officeDocument/2006/relationships/image" Target="../media/image79.jpg"/><Relationship Id="rId5" Type="http://schemas.openxmlformats.org/officeDocument/2006/relationships/image" Target="../media/image52.jpg"/><Relationship Id="rId10" Type="http://schemas.openxmlformats.org/officeDocument/2006/relationships/image" Target="../media/image78.jpg"/><Relationship Id="rId4" Type="http://schemas.openxmlformats.org/officeDocument/2006/relationships/image" Target="../media/image74.jpeg"/><Relationship Id="rId9" Type="http://schemas.openxmlformats.org/officeDocument/2006/relationships/image" Target="../media/image7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7" Type="http://schemas.openxmlformats.org/officeDocument/2006/relationships/image" Target="../media/image24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g"/><Relationship Id="rId5" Type="http://schemas.openxmlformats.org/officeDocument/2006/relationships/image" Target="../media/image85.jpg"/><Relationship Id="rId4" Type="http://schemas.openxmlformats.org/officeDocument/2006/relationships/image" Target="../media/image8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8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bmp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6"/>
            <a:ext cx="9144000" cy="5926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 rot="19717736">
            <a:off x="-203171" y="574162"/>
            <a:ext cx="4080540" cy="1926661"/>
          </a:xfrm>
          <a:prstGeom prst="ellipse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endParaRPr lang="en-US" sz="96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 rot="19717736">
            <a:off x="5308630" y="387895"/>
            <a:ext cx="4080540" cy="1926661"/>
          </a:xfrm>
          <a:prstGeom prst="ellipse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4CEA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endParaRPr lang="en-US" sz="9600" b="1" dirty="0">
              <a:solidFill>
                <a:srgbClr val="4CEA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 rot="20683425">
            <a:off x="2497862" y="3145021"/>
            <a:ext cx="4080540" cy="1926661"/>
          </a:xfrm>
          <a:prstGeom prst="ellipse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E983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600" b="1" dirty="0">
              <a:solidFill>
                <a:srgbClr val="E983E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5133"/>
            <a:ext cx="4572000" cy="897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935133"/>
            <a:ext cx="4546600" cy="897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8" y="8466"/>
            <a:ext cx="4557182" cy="68241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624918" cy="682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3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E983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বাস্তব</a:t>
            </a:r>
            <a:r>
              <a:rPr lang="en-US" sz="9600" b="1" dirty="0" smtClean="0">
                <a:solidFill>
                  <a:srgbClr val="E983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9600" b="1" dirty="0" err="1" smtClean="0">
                <a:solidFill>
                  <a:srgbClr val="E983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উপকরণঃ</a:t>
            </a:r>
            <a:endParaRPr lang="en-US" sz="9600" b="1" dirty="0">
              <a:solidFill>
                <a:srgbClr val="E983E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862009"/>
            <a:ext cx="2047619" cy="2886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62010"/>
            <a:ext cx="2133600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809" y="1566735"/>
            <a:ext cx="3262441" cy="3181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57441" y="3948241"/>
            <a:ext cx="1771394" cy="4048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21073" y="3737534"/>
            <a:ext cx="1771394" cy="446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5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0" y="0"/>
            <a:ext cx="9166430" cy="1143000"/>
          </a:xfrm>
          <a:prstGeom prst="star6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25B6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b="1" dirty="0" smtClean="0">
                <a:solidFill>
                  <a:srgbClr val="25B6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 smtClean="0">
                <a:solidFill>
                  <a:srgbClr val="25B6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6000" b="1" dirty="0" smtClean="0">
                <a:solidFill>
                  <a:srgbClr val="25B6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25B6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6000" b="1" dirty="0" smtClean="0">
                <a:solidFill>
                  <a:srgbClr val="25B6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25B6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বলঃ</a:t>
            </a:r>
            <a:r>
              <a:rPr lang="en-US" sz="6000" b="1" dirty="0" smtClean="0">
                <a:solidFill>
                  <a:srgbClr val="25B6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25B6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347" y="2543795"/>
            <a:ext cx="3061252" cy="1956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2257828"/>
            <a:ext cx="3200400" cy="2104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180" y="2245128"/>
            <a:ext cx="3114437" cy="2242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0"/>
            <a:ext cx="2857500" cy="1904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223" y="4905374"/>
            <a:ext cx="2857500" cy="19049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4933949"/>
            <a:ext cx="2857500" cy="1904999"/>
          </a:xfrm>
          <a:prstGeom prst="rect">
            <a:avLst/>
          </a:prstGeom>
        </p:spPr>
      </p:pic>
      <p:pic>
        <p:nvPicPr>
          <p:cNvPr id="10" name="Picture 9" descr="Bangladesh-240-animated-flag-gifs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0" y="2057400"/>
            <a:ext cx="4343400" cy="2667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13" name="Picture 12" descr="Bangladesh-240-animated-flag-gifs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2666" y="0"/>
            <a:ext cx="795867" cy="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3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00200"/>
            <a:ext cx="5105400" cy="350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5400"/>
            <a:ext cx="3200400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086350"/>
            <a:ext cx="289560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067300"/>
            <a:ext cx="2743200" cy="1752600"/>
          </a:xfrm>
          <a:prstGeom prst="rect">
            <a:avLst/>
          </a:prstGeom>
        </p:spPr>
      </p:pic>
      <p:sp>
        <p:nvSpPr>
          <p:cNvPr id="9" name="6-Point Star 8"/>
          <p:cNvSpPr/>
          <p:nvPr/>
        </p:nvSpPr>
        <p:spPr>
          <a:xfrm>
            <a:off x="0" y="0"/>
            <a:ext cx="9144000" cy="1143000"/>
          </a:xfrm>
          <a:prstGeom prst="star6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বলঃ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00200"/>
            <a:ext cx="2552700" cy="3467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1600200"/>
            <a:ext cx="2552700" cy="3467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37" y="1600200"/>
            <a:ext cx="2557463" cy="3467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37" y="1600200"/>
            <a:ext cx="2557463" cy="346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4" y="1562101"/>
            <a:ext cx="5191125" cy="3505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66875" y="1562101"/>
            <a:ext cx="2724150" cy="35051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10025" y="4605338"/>
            <a:ext cx="2724150" cy="4619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10025" y="1547814"/>
            <a:ext cx="2724150" cy="4619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13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0" y="0"/>
            <a:ext cx="9144000" cy="1143000"/>
          </a:xfrm>
          <a:prstGeom prst="star6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বলঃ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1676400"/>
            <a:ext cx="4495800" cy="335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1766886"/>
            <a:ext cx="4495800" cy="335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5" y="1676402"/>
            <a:ext cx="2743200" cy="3504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24" y="1676402"/>
            <a:ext cx="2619290" cy="3504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1" y="1676401"/>
            <a:ext cx="2476499" cy="3504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5" y="1587757"/>
            <a:ext cx="3733800" cy="3611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7839" y="2029463"/>
            <a:ext cx="3523059" cy="26192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12" y="5124448"/>
            <a:ext cx="3119438" cy="17335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5124448"/>
            <a:ext cx="2724150" cy="17335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274" y="5199458"/>
            <a:ext cx="3495675" cy="165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2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-1" y="19054"/>
            <a:ext cx="8762999" cy="1714500"/>
          </a:xfrm>
          <a:prstGeom prst="star6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6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বলিঃ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638308"/>
            <a:ext cx="4191000" cy="331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638308"/>
            <a:ext cx="4191000" cy="3162299"/>
          </a:xfrm>
          <a:prstGeom prst="rect">
            <a:avLst/>
          </a:prstGeom>
          <a:solidFill>
            <a:srgbClr val="7CF0BC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638309"/>
            <a:ext cx="4191000" cy="3314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10151" y="1200159"/>
            <a:ext cx="3314696" cy="4190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5339" y="2625395"/>
            <a:ext cx="3584721" cy="1295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89639" y="2554366"/>
            <a:ext cx="3590151" cy="14320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77556" y="2503930"/>
            <a:ext cx="3627174" cy="15149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77889" y="2580576"/>
            <a:ext cx="3667381" cy="13976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" y="5113070"/>
            <a:ext cx="4533900" cy="17449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5113070"/>
            <a:ext cx="4662402" cy="174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6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বলঃ</a:t>
            </a:r>
            <a:endParaRPr lang="en-US" sz="8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138" y="3152083"/>
            <a:ext cx="2705100" cy="1826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138" y="1030381"/>
            <a:ext cx="2705100" cy="19070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444" y="1083944"/>
            <a:ext cx="2705100" cy="19679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444" y="3152083"/>
            <a:ext cx="2705100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044" y="2212843"/>
            <a:ext cx="2705100" cy="1852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5" y="1088534"/>
            <a:ext cx="2779169" cy="1836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19" y="3108920"/>
            <a:ext cx="2571750" cy="18128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132" y="3051884"/>
            <a:ext cx="2541253" cy="19269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132" y="1030381"/>
            <a:ext cx="2644106" cy="18948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796" y="1947464"/>
            <a:ext cx="2060299" cy="2054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138" y="1023654"/>
            <a:ext cx="2777456" cy="18476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424" y="3119907"/>
            <a:ext cx="2466667" cy="18476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68" y="3108920"/>
            <a:ext cx="2466667" cy="18476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19" y="1089815"/>
            <a:ext cx="2638425" cy="18476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14" y="2067914"/>
            <a:ext cx="2466667" cy="18476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4696"/>
            <a:ext cx="4198185" cy="18533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044" y="4978830"/>
            <a:ext cx="4894431" cy="185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1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247" y="1394978"/>
            <a:ext cx="3662379" cy="25998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247" y="1166044"/>
            <a:ext cx="4388062" cy="2828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1189899"/>
            <a:ext cx="3856627" cy="2804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247" y="1399623"/>
            <a:ext cx="1423787" cy="1588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10992"/>
            <a:ext cx="1452598" cy="15476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372" y="2567674"/>
            <a:ext cx="1427640" cy="14271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9" y="2593898"/>
            <a:ext cx="1494427" cy="14009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21" y="1295400"/>
            <a:ext cx="1053480" cy="1344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21" y="2513816"/>
            <a:ext cx="1303851" cy="1481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24000" y="0"/>
            <a:ext cx="617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6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6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বলঃ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29200"/>
            <a:ext cx="3047999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122" y="5029200"/>
            <a:ext cx="3047999" cy="182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071" y="5029200"/>
            <a:ext cx="304799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4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25B6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solidFill>
                  <a:srgbClr val="25B6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25B6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b="1" dirty="0" smtClean="0">
                <a:solidFill>
                  <a:srgbClr val="25B6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25B6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4400" b="1" dirty="0" smtClean="0">
                <a:solidFill>
                  <a:srgbClr val="25B6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25B6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b="1" dirty="0" smtClean="0">
                <a:solidFill>
                  <a:srgbClr val="25B6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25B6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400" b="1" dirty="0" smtClean="0">
                <a:solidFill>
                  <a:srgbClr val="25B6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25B6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বলিঃ</a:t>
            </a:r>
            <a:r>
              <a:rPr lang="en-US" sz="4400" b="1" dirty="0" smtClean="0">
                <a:solidFill>
                  <a:srgbClr val="25B6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b="1" dirty="0" err="1" smtClean="0">
                <a:solidFill>
                  <a:srgbClr val="25B6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 smtClean="0">
                <a:solidFill>
                  <a:srgbClr val="25B6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25B6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solidFill>
                  <a:srgbClr val="25B6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4400" b="1" dirty="0">
              <a:solidFill>
                <a:srgbClr val="25B6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1" y="1219200"/>
            <a:ext cx="2533650" cy="1809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022457"/>
            <a:ext cx="1828800" cy="1819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6" y="3267075"/>
            <a:ext cx="2196059" cy="1559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287" y="3028950"/>
            <a:ext cx="2881313" cy="20361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86" y="3028950"/>
            <a:ext cx="2906374" cy="20361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485" y="1181100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8326"/>
            <a:ext cx="2631087" cy="18090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486" y="5103940"/>
            <a:ext cx="2720714" cy="18090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287" y="5053398"/>
            <a:ext cx="2881313" cy="180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3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-2" y="844545"/>
            <a:ext cx="91440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সবাই</a:t>
            </a:r>
            <a:r>
              <a:rPr lang="en-US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বই</a:t>
            </a:r>
            <a:r>
              <a:rPr lang="en-US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হাতে</a:t>
            </a:r>
            <a:r>
              <a:rPr lang="en-US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নাও।বই</a:t>
            </a:r>
            <a:r>
              <a:rPr lang="en-US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খোল</a:t>
            </a:r>
            <a:r>
              <a:rPr lang="en-US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এবংবইয়ের</a:t>
            </a:r>
            <a:r>
              <a:rPr lang="en-US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৪ ও ৬পৃষ্ঠা </a:t>
            </a:r>
            <a:r>
              <a:rPr lang="en-US" sz="7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সময়ঃ৫মি.</a:t>
            </a:r>
            <a:endParaRPr lang="en-US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1550"/>
            <a:ext cx="2438400" cy="2019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857750"/>
            <a:ext cx="2362199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4857750"/>
            <a:ext cx="2057401" cy="2019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876800"/>
            <a:ext cx="2285999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6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4" y="27057"/>
            <a:ext cx="914400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1" y="27057"/>
            <a:ext cx="141316" cy="68503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25" y="600728"/>
            <a:ext cx="2018331" cy="1304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55" y="2814334"/>
            <a:ext cx="2841431" cy="1224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96" y="5467973"/>
            <a:ext cx="2286000" cy="14478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211" y="1620550"/>
            <a:ext cx="2619375" cy="11937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53" y="3127147"/>
            <a:ext cx="958578" cy="12162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294" y="4171180"/>
            <a:ext cx="2921208" cy="13520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8217" y="645182"/>
            <a:ext cx="907381" cy="8993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53" y="4343399"/>
            <a:ext cx="1056821" cy="10076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55" y="5753685"/>
            <a:ext cx="1642835" cy="10932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323" y="5753685"/>
            <a:ext cx="1645168" cy="10947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39702" y="632686"/>
            <a:ext cx="907381" cy="8993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99979" y="632684"/>
            <a:ext cx="907381" cy="8993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62946" y="632685"/>
            <a:ext cx="907381" cy="8993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70327" y="632686"/>
            <a:ext cx="907381" cy="89930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25" y="4343399"/>
            <a:ext cx="1056821" cy="10076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35" y="4343398"/>
            <a:ext cx="1056821" cy="10076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85" y="4343397"/>
            <a:ext cx="1056821" cy="10076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25" y="3103783"/>
            <a:ext cx="961510" cy="12162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35" y="3103783"/>
            <a:ext cx="933022" cy="12162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84" y="3094708"/>
            <a:ext cx="846099" cy="121625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094708"/>
            <a:ext cx="925484" cy="121625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2" y="1714299"/>
            <a:ext cx="1208328" cy="138747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68" y="1714299"/>
            <a:ext cx="1208328" cy="138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7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ross 1"/>
          <p:cNvSpPr/>
          <p:nvPr/>
        </p:nvSpPr>
        <p:spPr>
          <a:xfrm>
            <a:off x="0" y="639233"/>
            <a:ext cx="3352800" cy="1570567"/>
          </a:xfrm>
          <a:prstGeom prst="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4CEA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 smtClean="0">
                <a:solidFill>
                  <a:srgbClr val="4CEA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4CEA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rgbClr val="4CEA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ross 2"/>
          <p:cNvSpPr/>
          <p:nvPr/>
        </p:nvSpPr>
        <p:spPr>
          <a:xfrm>
            <a:off x="3352800" y="990600"/>
            <a:ext cx="5791200" cy="3581400"/>
          </a:xfrm>
          <a:prstGeom prst="plus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রেবেকা</a:t>
            </a:r>
            <a:r>
              <a:rPr lang="en-US" sz="5400" b="1" dirty="0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জাহান</a:t>
            </a:r>
            <a:r>
              <a:rPr lang="en-US" sz="5400" b="1" dirty="0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b="1" dirty="0" err="1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5400" b="1" dirty="0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5400" b="1" dirty="0" smtClean="0">
              <a:solidFill>
                <a:srgbClr val="7CF0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ওছখালী</a:t>
            </a:r>
            <a:r>
              <a:rPr lang="en-US" sz="4000" b="1" dirty="0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আলীয়া</a:t>
            </a:r>
            <a:r>
              <a:rPr lang="en-US" sz="4000" b="1" dirty="0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4000" b="1" dirty="0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সঃ</a:t>
            </a:r>
            <a:r>
              <a:rPr lang="en-US" sz="4000" b="1" dirty="0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প্রাঃ</a:t>
            </a:r>
            <a:r>
              <a:rPr lang="en-US" sz="4000" b="1" dirty="0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বিদ্যাঃ</a:t>
            </a:r>
            <a:endParaRPr lang="en-US" sz="4000" b="1" dirty="0">
              <a:solidFill>
                <a:srgbClr val="7CF0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3352800" cy="28003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47750" y="2209800"/>
            <a:ext cx="22098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0150"/>
            <a:ext cx="9144000" cy="1847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8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4" y="27057"/>
            <a:ext cx="914400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করিঃ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1" y="27057"/>
            <a:ext cx="141316" cy="68503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25" y="600728"/>
            <a:ext cx="2018331" cy="1304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55" y="2814334"/>
            <a:ext cx="2841431" cy="1224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96" y="5467973"/>
            <a:ext cx="2286000" cy="14478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211" y="1620550"/>
            <a:ext cx="2619375" cy="11937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53" y="3127147"/>
            <a:ext cx="958578" cy="12162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294" y="4171180"/>
            <a:ext cx="2921208" cy="13520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8217" y="645182"/>
            <a:ext cx="907381" cy="8993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53" y="4343399"/>
            <a:ext cx="1056821" cy="10076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55" y="5753685"/>
            <a:ext cx="1642835" cy="10932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323" y="5753685"/>
            <a:ext cx="1645168" cy="10947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39702" y="632686"/>
            <a:ext cx="907381" cy="8993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99979" y="632684"/>
            <a:ext cx="907381" cy="8993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62946" y="632685"/>
            <a:ext cx="907381" cy="8993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70327" y="632686"/>
            <a:ext cx="907381" cy="89930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25" y="4343399"/>
            <a:ext cx="1056821" cy="10076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35" y="4343398"/>
            <a:ext cx="1056821" cy="10076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85" y="4343397"/>
            <a:ext cx="1056821" cy="10076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25" y="3103783"/>
            <a:ext cx="961510" cy="12162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35" y="3103783"/>
            <a:ext cx="933022" cy="12162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84" y="3094708"/>
            <a:ext cx="846099" cy="121625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094708"/>
            <a:ext cx="925484" cy="121625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2" y="1714299"/>
            <a:ext cx="1208328" cy="138747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68" y="1714299"/>
            <a:ext cx="1208328" cy="1389484"/>
          </a:xfrm>
          <a:prstGeom prst="rect">
            <a:avLst/>
          </a:prstGeom>
        </p:spPr>
      </p:pic>
      <p:sp>
        <p:nvSpPr>
          <p:cNvPr id="33" name="Up-Down Arrow 32"/>
          <p:cNvSpPr/>
          <p:nvPr/>
        </p:nvSpPr>
        <p:spPr>
          <a:xfrm rot="18485875">
            <a:off x="4075697" y="865121"/>
            <a:ext cx="146981" cy="4230584"/>
          </a:xfrm>
          <a:prstGeom prst="upDownArrow">
            <a:avLst>
              <a:gd name="adj1" fmla="val 60070"/>
              <a:gd name="adj2" fmla="val 6099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Up-Down Arrow 34"/>
          <p:cNvSpPr/>
          <p:nvPr/>
        </p:nvSpPr>
        <p:spPr>
          <a:xfrm rot="18794589">
            <a:off x="4156798" y="2254474"/>
            <a:ext cx="197080" cy="4534317"/>
          </a:xfrm>
          <a:prstGeom prst="upDownArrow">
            <a:avLst>
              <a:gd name="adj1" fmla="val 60070"/>
              <a:gd name="adj2" fmla="val 60990"/>
            </a:avLst>
          </a:prstGeom>
          <a:solidFill>
            <a:srgbClr val="E983E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Up-Down Arrow 35"/>
          <p:cNvSpPr/>
          <p:nvPr/>
        </p:nvSpPr>
        <p:spPr>
          <a:xfrm rot="1860791">
            <a:off x="4705805" y="1406988"/>
            <a:ext cx="211677" cy="2277557"/>
          </a:xfrm>
          <a:prstGeom prst="upDownArrow">
            <a:avLst>
              <a:gd name="adj1" fmla="val 60070"/>
              <a:gd name="adj2" fmla="val 60990"/>
            </a:avLst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Up-Down Arrow 36"/>
          <p:cNvSpPr/>
          <p:nvPr/>
        </p:nvSpPr>
        <p:spPr>
          <a:xfrm rot="3031045" flipH="1">
            <a:off x="4706129" y="2260512"/>
            <a:ext cx="210002" cy="3088545"/>
          </a:xfrm>
          <a:prstGeom prst="upDownArrow">
            <a:avLst>
              <a:gd name="adj1" fmla="val 60070"/>
              <a:gd name="adj2" fmla="val 60990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Up-Down Arrow 37"/>
          <p:cNvSpPr/>
          <p:nvPr/>
        </p:nvSpPr>
        <p:spPr>
          <a:xfrm rot="13199453">
            <a:off x="4456197" y="3277184"/>
            <a:ext cx="179384" cy="3610387"/>
          </a:xfrm>
          <a:prstGeom prst="upDownArrow">
            <a:avLst>
              <a:gd name="adj1" fmla="val 60070"/>
              <a:gd name="adj2" fmla="val 60990"/>
            </a:avLst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10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0"/>
            <a:ext cx="75438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16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16600" b="1" dirty="0" smtClean="0">
                <a:solidFill>
                  <a:srgbClr val="4CEA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১৫মিঃ</a:t>
            </a:r>
            <a:endParaRPr lang="en-US" sz="16600" b="1" dirty="0">
              <a:solidFill>
                <a:srgbClr val="4CEA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" cy="68008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-1"/>
            <a:ext cx="990600" cy="6800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276849"/>
            <a:ext cx="43434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5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5806" y="64403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4" y="664478"/>
            <a:ext cx="1219200" cy="121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733384"/>
            <a:ext cx="2514600" cy="1124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338" y="4771592"/>
            <a:ext cx="1314450" cy="953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1" y="1827542"/>
            <a:ext cx="1451961" cy="924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88" y="4771594"/>
            <a:ext cx="1314450" cy="953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942" y="1829182"/>
            <a:ext cx="1733908" cy="924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94" y="2829133"/>
            <a:ext cx="1077187" cy="10058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49" y="2829134"/>
            <a:ext cx="1077187" cy="10058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85" y="2829134"/>
            <a:ext cx="1077187" cy="10058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611" y="1829182"/>
            <a:ext cx="1066800" cy="10818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411" y="1862144"/>
            <a:ext cx="1066800" cy="1081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211" y="1895106"/>
            <a:ext cx="1066800" cy="10818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4998"/>
            <a:ext cx="2187548" cy="11430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48" y="5715000"/>
            <a:ext cx="2003452" cy="11430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924" y="3717023"/>
            <a:ext cx="657225" cy="11059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142" y="3715109"/>
            <a:ext cx="711777" cy="11059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992" y="3715110"/>
            <a:ext cx="819150" cy="11059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767" y="3777631"/>
            <a:ext cx="819150" cy="11059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28" y="3787832"/>
            <a:ext cx="819150" cy="10126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517" y="3778122"/>
            <a:ext cx="819150" cy="11059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999" y="2978652"/>
            <a:ext cx="869322" cy="7953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" y="4782059"/>
            <a:ext cx="831240" cy="93294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93" y="4800443"/>
            <a:ext cx="818021" cy="93294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941" y="4800444"/>
            <a:ext cx="835025" cy="93294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401" y="4782057"/>
            <a:ext cx="828924" cy="9329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325" y="4799456"/>
            <a:ext cx="1053067" cy="93294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666" y="2928970"/>
            <a:ext cx="869322" cy="79533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9" y="2964411"/>
            <a:ext cx="869322" cy="79533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209" y="2922554"/>
            <a:ext cx="869322" cy="7953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77" y="2992495"/>
            <a:ext cx="869322" cy="7953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211" y="879275"/>
            <a:ext cx="1073911" cy="98119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0" y="3928905"/>
            <a:ext cx="1086813" cy="87153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00" y="3927919"/>
            <a:ext cx="1123685" cy="87153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02" y="3876549"/>
            <a:ext cx="1195820" cy="87153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7" y="3887016"/>
            <a:ext cx="1233042" cy="87153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602" y="902486"/>
            <a:ext cx="1073911" cy="98119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94" y="880951"/>
            <a:ext cx="1073911" cy="98119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485" y="879276"/>
            <a:ext cx="1073911" cy="981193"/>
          </a:xfrm>
          <a:prstGeom prst="rect">
            <a:avLst/>
          </a:prstGeom>
        </p:spPr>
      </p:pic>
      <p:sp>
        <p:nvSpPr>
          <p:cNvPr id="42" name="Minus 41"/>
          <p:cNvSpPr/>
          <p:nvPr/>
        </p:nvSpPr>
        <p:spPr>
          <a:xfrm rot="5400000">
            <a:off x="446631" y="3045584"/>
            <a:ext cx="8229601" cy="1681233"/>
          </a:xfrm>
          <a:prstGeom prst="mathMinus">
            <a:avLst/>
          </a:prstGeom>
          <a:solidFill>
            <a:srgbClr val="4CEA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>
            <a:endCxn id="4" idx="1"/>
          </p:cNvCxnSpPr>
          <p:nvPr/>
        </p:nvCxnSpPr>
        <p:spPr>
          <a:xfrm>
            <a:off x="1575941" y="1393082"/>
            <a:ext cx="5053459" cy="49026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102670" y="4800445"/>
            <a:ext cx="1875318" cy="1495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309850" y="2751675"/>
            <a:ext cx="3357599" cy="24968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12" idx="1"/>
          </p:cNvCxnSpPr>
          <p:nvPr/>
        </p:nvCxnSpPr>
        <p:spPr>
          <a:xfrm flipV="1">
            <a:off x="3189274" y="2370086"/>
            <a:ext cx="2772337" cy="9399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3272484" y="1393082"/>
            <a:ext cx="1716165" cy="25968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30" idx="1"/>
          </p:cNvCxnSpPr>
          <p:nvPr/>
        </p:nvCxnSpPr>
        <p:spPr>
          <a:xfrm flipV="1">
            <a:off x="4061966" y="3362080"/>
            <a:ext cx="1724483" cy="17297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77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454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বলিঃ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36" y="770693"/>
            <a:ext cx="2488211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285" y="977335"/>
            <a:ext cx="2533650" cy="1809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935" y="977335"/>
            <a:ext cx="2701665" cy="18187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2" y="4933950"/>
            <a:ext cx="1013284" cy="1695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7124" y="3012631"/>
            <a:ext cx="1865437" cy="1847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49" y="4933950"/>
            <a:ext cx="2695575" cy="16954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14747" y="2984722"/>
            <a:ext cx="1627008" cy="18478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74056" y="3012631"/>
            <a:ext cx="1793543" cy="18478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41755" y="3013297"/>
            <a:ext cx="1632301" cy="18478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65" y="4933950"/>
            <a:ext cx="1180901" cy="16954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80" y="4972050"/>
            <a:ext cx="1194334" cy="16573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20" y="4933950"/>
            <a:ext cx="1339780" cy="16954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933950"/>
            <a:ext cx="1265484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6250" cy="502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5029200"/>
            <a:ext cx="462915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029200"/>
            <a:ext cx="45720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0"/>
            <a:ext cx="4857750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4425" y="1441966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9750" y="1072634"/>
            <a:ext cx="228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E983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600" dirty="0" smtClean="0">
                <a:solidFill>
                  <a:srgbClr val="E983E4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E983E4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0"/>
            <a:ext cx="4629149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C -0.01007 -0.01898 -0.02326 -0.03704 -0.04948 -0.03704 C -0.07934 -0.03704 -0.08941 -0.01898 -0.09913 0 C -0.11232 0.02106 -0.12187 0.04213 -0.15521 0.04213 C -0.18472 0.04213 -0.19444 0.02106 -0.20746 0 C -0.21371 -0.01898 -0.22691 -0.03704 -0.2566 -0.03704 C -0.28281 -0.03704 -0.29601 -0.01898 -0.30607 0 C -0.31614 0.02106 -0.32899 0.04213 -0.35851 0.04213 C -0.38819 0.04213 -0.41094 0 -0.41094 0.00023 C -0.42066 -0.01898 -0.4309 -0.03704 -0.45989 -0.03704 C -0.48923 -0.03704 -0.49965 -0.01898 -0.50937 0 C -0.52257 0.02106 -0.53212 0.04213 -0.5651 0.04213 C -0.59496 0.04213 -0.60469 0.02106 -0.61441 0 C -0.62743 -0.01898 -0.63715 -0.03704 -0.66667 -0.03704 C -0.69305 -0.03704 -0.70642 -0.01898 -0.71632 0 C -0.72621 0.02106 -0.73906 0.04213 -0.76892 0.04213 C -0.79861 0.04213 -0.80833 0.02106 -0.82187 0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94" y="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C 0.00955 -0.01898 0.02257 -0.03704 0.04862 -0.03704 C 0.07813 -0.03704 0.08837 -0.01898 0.09792 0 C 0.11094 0.02106 0.12066 0.04213 0.15348 0.04213 C 0.18299 0.04213 0.19254 0.02106 0.20556 0 C 0.21181 -0.01898 0.22483 -0.03704 0.25434 -0.03704 C 0.28039 -0.03704 0.29341 -0.01898 0.30365 0 C 0.3132 0.02106 0.32639 0.04213 0.35573 0.04213 C 0.38525 0.04213 0.40799 0 0.40799 0.00023 C 0.41754 -0.01898 0.42778 -0.03704 0.4566 -0.03704 C 0.48612 -0.03704 0.49636 -0.01898 0.50591 0 C 0.51893 0.02106 0.52865 0.04213 0.56146 0.04213 C 0.59098 0.04213 0.60053 0.02106 0.61025 0 C 0.62327 -0.01898 0.63282 -0.03704 0.66233 -0.03704 C 0.68837 -0.03704 0.70139 -0.01898 0.71164 0 C 0.72119 0.02106 0.73438 0.04213 0.76372 0.04213 C 0.79323 0.04213 0.80278 0.02106 0.81598 0 " pathEditMode="relative" rAng="0" ptsTypes="fffffffffffffffff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99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9050"/>
            <a:ext cx="2971800" cy="1905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dirty="0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solidFill>
                <a:srgbClr val="7CF0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24200" y="971550"/>
            <a:ext cx="5791200" cy="3962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5400" b="1" dirty="0" err="1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400" b="1" dirty="0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4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b="1" dirty="0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b="1" dirty="0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4400" b="1" dirty="0" smtClean="0">
              <a:solidFill>
                <a:srgbClr val="7CF0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4400" b="1" dirty="0" err="1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4400" b="1" dirty="0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4400" b="1" dirty="0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4400" b="1" dirty="0" smtClean="0">
              <a:solidFill>
                <a:srgbClr val="7CF0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4400" b="1" dirty="0" err="1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b="1" dirty="0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৪৫মিনিট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4400" b="1" dirty="0" err="1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400" b="1" dirty="0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১৯\০২\২০১৩ </a:t>
            </a:r>
            <a:endParaRPr lang="en-US" sz="4400" b="1" dirty="0">
              <a:solidFill>
                <a:srgbClr val="7CF0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952750"/>
            <a:ext cx="22479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5181600"/>
            <a:ext cx="1714500" cy="1666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138734"/>
            <a:ext cx="1714500" cy="1666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175" y="5138735"/>
            <a:ext cx="17145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6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867150" y="-1"/>
            <a:ext cx="5276850" cy="1990725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শিখবে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0" y="1828800"/>
            <a:ext cx="9144000" cy="3243072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n-US" sz="4400" b="1" dirty="0" err="1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4400" b="1" dirty="0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b="1" dirty="0" err="1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অর্ধবাস্তব</a:t>
            </a:r>
            <a:r>
              <a:rPr lang="en-US" sz="4400" b="1" dirty="0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4400" b="1" dirty="0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4400" b="1" dirty="0" err="1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en-US" sz="4400" b="1" dirty="0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400" b="1" dirty="0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4400" b="1" dirty="0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solidFill>
                  <a:srgbClr val="7CF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en-US" sz="4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১থেকে৬ </a:t>
            </a:r>
            <a:r>
              <a:rPr lang="en-US" sz="4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4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4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1872"/>
            <a:ext cx="9144000" cy="1786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3048000" cy="2324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V="1">
            <a:off x="-28575" y="1657350"/>
            <a:ext cx="330517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4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638799" y="1295400"/>
            <a:ext cx="3467101" cy="378695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ও</a:t>
            </a:r>
          </a:p>
          <a:p>
            <a:pPr algn="ctr"/>
            <a:r>
              <a:rPr lang="en-US" sz="5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5400" b="1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 rot="19184005">
            <a:off x="308402" y="238280"/>
            <a:ext cx="3144469" cy="39933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8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সৃষ্টিঃ</a:t>
            </a:r>
            <a:r>
              <a:rPr lang="en-US" sz="8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" y="5791200"/>
            <a:ext cx="508635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1161"/>
            <a:ext cx="6400800" cy="820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5753100"/>
            <a:ext cx="43719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8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905000" y="160020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পরে </a:t>
            </a:r>
            <a:r>
              <a:rPr lang="bn-BD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আসে </a:t>
            </a:r>
          </a:p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দুই এর পরে </a:t>
            </a:r>
            <a:r>
              <a:rPr lang="bn-BD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তিন, </a:t>
            </a:r>
          </a:p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খুশিমনে শিখছে খুকী </a:t>
            </a:r>
          </a:p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মনে খুশির বীণ। </a:t>
            </a:r>
          </a:p>
          <a:p>
            <a:pPr algn="ctr"/>
            <a:endPara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ছয়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আসে</a:t>
            </a:r>
          </a:p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একের পরে এক, </a:t>
            </a:r>
          </a:p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মিষ্টি হাসি হাসছে মেয়ে </a:t>
            </a:r>
          </a:p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সবাই চেয়ে দ্যাখ।  </a:t>
            </a:r>
          </a:p>
        </p:txBody>
      </p:sp>
      <p:sp>
        <p:nvSpPr>
          <p:cNvPr id="3" name="Flowchart: Preparation 2"/>
          <p:cNvSpPr/>
          <p:nvPr/>
        </p:nvSpPr>
        <p:spPr>
          <a:xfrm>
            <a:off x="3009900" y="247650"/>
            <a:ext cx="3810000" cy="1295400"/>
          </a:xfrm>
          <a:prstGeom prst="flowChartPreparation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E983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sz="3200" b="1" dirty="0" smtClean="0">
                <a:solidFill>
                  <a:srgbClr val="E983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E983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মাছূমা</a:t>
            </a:r>
            <a:r>
              <a:rPr lang="en-US" sz="3200" b="1" dirty="0" smtClean="0">
                <a:solidFill>
                  <a:srgbClr val="E983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E983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আকতার</a:t>
            </a:r>
            <a:endParaRPr lang="en-US" sz="3200" b="1" dirty="0">
              <a:solidFill>
                <a:srgbClr val="E983E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0"/>
            <a:ext cx="13716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2324100" cy="327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0" y="342900"/>
            <a:ext cx="1790700" cy="3086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3034145" cy="3428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054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2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8001000" cy="4038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0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105401"/>
            <a:ext cx="2047619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105401"/>
            <a:ext cx="1981200" cy="177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419" y="5143501"/>
            <a:ext cx="1429006" cy="17335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105401"/>
            <a:ext cx="1676400" cy="169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229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8574" y="104775"/>
            <a:ext cx="4034367" cy="2305050"/>
          </a:xfrm>
          <a:prstGeom prst="frame">
            <a:avLst>
              <a:gd name="adj1" fmla="val 15341"/>
            </a:avLst>
          </a:prstGeom>
          <a:solidFill>
            <a:srgbClr val="4CEA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ঘোষণাঃ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4381500" y="2924175"/>
            <a:ext cx="4762500" cy="2076450"/>
          </a:xfrm>
          <a:prstGeom prst="frame">
            <a:avLst>
              <a:gd name="adj1" fmla="val 15341"/>
            </a:avLst>
          </a:prstGeom>
          <a:solidFill>
            <a:srgbClr val="4CEA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9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9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367" y="57150"/>
            <a:ext cx="4995333" cy="3067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62200"/>
            <a:ext cx="4267199" cy="2838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5582" y="2362200"/>
            <a:ext cx="2743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60433" y="95250"/>
            <a:ext cx="2743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00650"/>
            <a:ext cx="4267201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5191125"/>
            <a:ext cx="4800600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471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0" y="0"/>
            <a:ext cx="9296400" cy="510540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উপস্হাপনঃ</a:t>
            </a:r>
            <a:endParaRPr lang="en-US" sz="9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</a:t>
            </a:r>
            <a:r>
              <a:rPr 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6350"/>
            <a:ext cx="1828800" cy="177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076825"/>
            <a:ext cx="1828800" cy="177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5086350"/>
            <a:ext cx="1828800" cy="177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0" y="5076825"/>
            <a:ext cx="1828800" cy="177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076825"/>
            <a:ext cx="1828800" cy="177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709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932</TotalTime>
  <Words>213</Words>
  <Application>Microsoft Office PowerPoint</Application>
  <PresentationFormat>On-screen Show (4:3)</PresentationFormat>
  <Paragraphs>54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177</cp:revision>
  <dcterms:created xsi:type="dcterms:W3CDTF">2006-08-16T00:00:00Z</dcterms:created>
  <dcterms:modified xsi:type="dcterms:W3CDTF">2013-02-23T07:50:22Z</dcterms:modified>
</cp:coreProperties>
</file>